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8" r:id="rId3"/>
    <p:sldId id="259" r:id="rId4"/>
    <p:sldId id="257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90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153FF-D462-40F2-B766-F13C41671AFF}" type="datetimeFigureOut">
              <a:rPr lang="en-US" smtClean="0"/>
              <a:t>7/16/2019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689B20F1-405D-410F-A076-417A058FE60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153FF-D462-40F2-B766-F13C41671AFF}" type="datetimeFigureOut">
              <a:rPr lang="en-US" smtClean="0"/>
              <a:t>7/16/2019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B20F1-405D-410F-A076-417A058FE6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153FF-D462-40F2-B766-F13C41671AFF}" type="datetimeFigureOut">
              <a:rPr lang="en-US" smtClean="0"/>
              <a:t>7/16/2019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B20F1-405D-410F-A076-417A058FE6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153FF-D462-40F2-B766-F13C41671AFF}" type="datetimeFigureOut">
              <a:rPr lang="en-US" smtClean="0"/>
              <a:t>7/16/2019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B20F1-405D-410F-A076-417A058FE60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153FF-D462-40F2-B766-F13C41671AFF}" type="datetimeFigureOut">
              <a:rPr lang="en-US" smtClean="0"/>
              <a:t>7/16/2019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89B20F1-405D-410F-A076-417A058FE6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153FF-D462-40F2-B766-F13C41671AFF}" type="datetimeFigureOut">
              <a:rPr lang="en-US" smtClean="0"/>
              <a:t>7/16/2019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B20F1-405D-410F-A076-417A058FE60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153FF-D462-40F2-B766-F13C41671AFF}" type="datetimeFigureOut">
              <a:rPr lang="en-US" smtClean="0"/>
              <a:t>7/16/2019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B20F1-405D-410F-A076-417A058FE604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153FF-D462-40F2-B766-F13C41671AFF}" type="datetimeFigureOut">
              <a:rPr lang="en-US" smtClean="0"/>
              <a:t>7/16/2019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B20F1-405D-410F-A076-417A058FE6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153FF-D462-40F2-B766-F13C41671AFF}" type="datetimeFigureOut">
              <a:rPr lang="en-US" smtClean="0"/>
              <a:t>7/16/2019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B20F1-405D-410F-A076-417A058FE6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153FF-D462-40F2-B766-F13C41671AFF}" type="datetimeFigureOut">
              <a:rPr lang="en-US" smtClean="0"/>
              <a:t>7/16/2019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B20F1-405D-410F-A076-417A058FE604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153FF-D462-40F2-B766-F13C41671AFF}" type="datetimeFigureOut">
              <a:rPr lang="en-US" smtClean="0"/>
              <a:t>7/16/2019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89B20F1-405D-410F-A076-417A058FE604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3B153FF-D462-40F2-B766-F13C41671AFF}" type="datetimeFigureOut">
              <a:rPr lang="en-US" smtClean="0"/>
              <a:t>7/16/2019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689B20F1-405D-410F-A076-417A058FE604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qfQ-hgB6KrE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</a:t>
            </a:r>
            <a:r>
              <a:rPr lang="en-US" sz="4800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</a:t>
            </a:r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&amp; 8</a:t>
            </a:r>
            <a:r>
              <a:rPr lang="en-US" sz="4800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</a:t>
            </a:r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Evidence</a:t>
            </a:r>
            <a:endParaRPr lang="en-US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Text Evidence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9330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Using Text Evidence:</a:t>
            </a:r>
            <a:br>
              <a:rPr lang="en-US" b="1" dirty="0"/>
            </a:br>
            <a:r>
              <a:rPr lang="en-US" b="1" dirty="0"/>
              <a:t>Quoting and Paraphrasing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sz="3200" dirty="0"/>
              <a:t>When you write about something you have read, you need to use supporting evidence‚ </a:t>
            </a:r>
            <a:r>
              <a:rPr lang="en-US" sz="3200" dirty="0" smtClean="0"/>
              <a:t>or “text </a:t>
            </a:r>
            <a:r>
              <a:rPr lang="en-US" sz="3200" dirty="0"/>
              <a:t>evidence,” to back up whatever point you are making. Most of your evidence will </a:t>
            </a:r>
            <a:r>
              <a:rPr lang="en-US" sz="3200" dirty="0" smtClean="0"/>
              <a:t>be details </a:t>
            </a:r>
            <a:r>
              <a:rPr lang="en-US" sz="3200" dirty="0"/>
              <a:t>from the text you are writing about, which you can quote or paraphrase</a:t>
            </a:r>
            <a:r>
              <a:rPr lang="en-US" sz="3200" dirty="0" smtClean="0"/>
              <a:t>.</a:t>
            </a:r>
          </a:p>
          <a:p>
            <a:r>
              <a:rPr lang="en-US" sz="3200" b="1" dirty="0"/>
              <a:t>Direct quotation: </a:t>
            </a:r>
            <a:r>
              <a:rPr lang="en-US" sz="3200" dirty="0"/>
              <a:t>A quotation is an exact copy of the words the author or </a:t>
            </a:r>
            <a:r>
              <a:rPr lang="en-US" sz="3200" dirty="0" smtClean="0"/>
              <a:t>speaker uses</a:t>
            </a:r>
            <a:r>
              <a:rPr lang="en-US" sz="3200" dirty="0"/>
              <a:t>. Surround a direct quotation with quotation marks</a:t>
            </a:r>
            <a:r>
              <a:rPr lang="en-US" sz="3200" dirty="0" smtClean="0"/>
              <a:t>.</a:t>
            </a:r>
          </a:p>
          <a:p>
            <a:r>
              <a:rPr lang="en-US" sz="3200" b="1" dirty="0"/>
              <a:t>Paraphrase: </a:t>
            </a:r>
            <a:r>
              <a:rPr lang="en-US" sz="3200" dirty="0"/>
              <a:t>To paraphrase is to put something written or spoken by someone </a:t>
            </a:r>
            <a:r>
              <a:rPr lang="en-US" sz="3200" dirty="0" smtClean="0"/>
              <a:t>else into </a:t>
            </a:r>
            <a:r>
              <a:rPr lang="en-US" sz="3200" dirty="0"/>
              <a:t>your own words. A paraphrase is </a:t>
            </a:r>
            <a:r>
              <a:rPr lang="en-US" sz="3200" i="1" dirty="0"/>
              <a:t>not </a:t>
            </a:r>
            <a:r>
              <a:rPr lang="en-US" sz="3200" dirty="0"/>
              <a:t>surrounded by quotation marks.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1392734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Reminder! </a:t>
            </a:r>
            <a:r>
              <a:rPr lang="en-US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With quotations and </a:t>
            </a:r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paraphrases, always </a:t>
            </a:r>
            <a:r>
              <a:rPr lang="en-US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tell your readers where your information comes from.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42207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Text Evidence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52219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Custom 2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307</TotalTime>
  <Words>135</Words>
  <Application>Microsoft Office PowerPoint</Application>
  <PresentationFormat>On-screen Show (4:3)</PresentationFormat>
  <Paragraphs>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Equity</vt:lpstr>
      <vt:lpstr>Text Evidence</vt:lpstr>
      <vt:lpstr>Using Text Evidence: Quoting and Paraphrasing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Text Evidence</dc:title>
  <dc:creator>Brigitta Post</dc:creator>
  <cp:lastModifiedBy>Brigitta Post</cp:lastModifiedBy>
  <cp:revision>4</cp:revision>
  <dcterms:created xsi:type="dcterms:W3CDTF">2018-09-08T02:45:18Z</dcterms:created>
  <dcterms:modified xsi:type="dcterms:W3CDTF">2019-07-16T23:48:41Z</dcterms:modified>
</cp:coreProperties>
</file>